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
  </p:notesMasterIdLst>
  <p:sldIdLst>
    <p:sldId id="256" r:id="rId2"/>
    <p:sldId id="257" r:id="rId3"/>
    <p:sldId id="258" r:id="rId4"/>
  </p:sldIdLst>
  <p:sldSz cx="12192000" cy="6858000"/>
  <p:notesSz cx="6858000" cy="9144000"/>
  <p:defaultTextStyle>
    <a:defPPr>
      <a:defRPr lang="en-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78871"/>
  </p:normalViewPr>
  <p:slideViewPr>
    <p:cSldViewPr snapToGrid="0">
      <p:cViewPr varScale="1">
        <p:scale>
          <a:sx n="83" d="100"/>
          <a:sy n="83" d="100"/>
        </p:scale>
        <p:origin x="49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tiff>
</file>

<file path=ppt/media/image2.tiff>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TW"/>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A1D33E-29F4-F841-9741-0E40EB27A4C8}" type="datetimeFigureOut">
              <a:rPr lang="en-TW" smtClean="0"/>
              <a:t>2023/9/15</a:t>
            </a:fld>
            <a:endParaRPr lang="en-TW"/>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TW"/>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TW"/>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FA5ED0-29D4-D048-B72E-7D2BDDAF7877}" type="slidenum">
              <a:rPr lang="en-TW" smtClean="0"/>
              <a:t>‹#›</a:t>
            </a:fld>
            <a:endParaRPr lang="en-TW"/>
          </a:p>
        </p:txBody>
      </p:sp>
    </p:spTree>
    <p:extLst>
      <p:ext uri="{BB962C8B-B14F-4D97-AF65-F5344CB8AC3E}">
        <p14:creationId xmlns:p14="http://schemas.microsoft.com/office/powerpoint/2010/main" val="36465007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TW" dirty="0"/>
              <a:t>For the phase 1, we laverage from lab1 and the based on the MVVM concept</a:t>
            </a:r>
          </a:p>
          <a:p>
            <a:r>
              <a:rPr lang="en-TW" dirty="0"/>
              <a:t>So, inside the main activity, we have only one fragment container, and two fragment, click fragment, which will be our splash screen in the futurem and draw fragment, our main work for phase1.</a:t>
            </a:r>
          </a:p>
          <a:p>
            <a:r>
              <a:rPr lang="en-TW" dirty="0"/>
              <a:t>in</a:t>
            </a:r>
          </a:p>
        </p:txBody>
      </p:sp>
      <p:sp>
        <p:nvSpPr>
          <p:cNvPr id="4" name="Slide Number Placeholder 3"/>
          <p:cNvSpPr>
            <a:spLocks noGrp="1"/>
          </p:cNvSpPr>
          <p:nvPr>
            <p:ph type="sldNum" sz="quarter" idx="5"/>
          </p:nvPr>
        </p:nvSpPr>
        <p:spPr/>
        <p:txBody>
          <a:bodyPr/>
          <a:lstStyle/>
          <a:p>
            <a:fld id="{2BFA5ED0-29D4-D048-B72E-7D2BDDAF7877}" type="slidenum">
              <a:rPr lang="en-TW" smtClean="0"/>
              <a:t>2</a:t>
            </a:fld>
            <a:endParaRPr lang="en-TW"/>
          </a:p>
        </p:txBody>
      </p:sp>
    </p:spTree>
    <p:extLst>
      <p:ext uri="{BB962C8B-B14F-4D97-AF65-F5344CB8AC3E}">
        <p14:creationId xmlns:p14="http://schemas.microsoft.com/office/powerpoint/2010/main" val="32264598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743A9-24DA-40DD-512B-AB7E5B649BC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TW"/>
          </a:p>
        </p:txBody>
      </p:sp>
      <p:sp>
        <p:nvSpPr>
          <p:cNvPr id="3" name="Subtitle 2">
            <a:extLst>
              <a:ext uri="{FF2B5EF4-FFF2-40B4-BE49-F238E27FC236}">
                <a16:creationId xmlns:a16="http://schemas.microsoft.com/office/drawing/2014/main" id="{6F0D0ADD-AA27-3CD2-23D3-E395FB2700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TW"/>
          </a:p>
        </p:txBody>
      </p:sp>
      <p:sp>
        <p:nvSpPr>
          <p:cNvPr id="4" name="Date Placeholder 3">
            <a:extLst>
              <a:ext uri="{FF2B5EF4-FFF2-40B4-BE49-F238E27FC236}">
                <a16:creationId xmlns:a16="http://schemas.microsoft.com/office/drawing/2014/main" id="{9DDBAFA9-EA6A-4354-85D2-341FDE40EA0F}"/>
              </a:ext>
            </a:extLst>
          </p:cNvPr>
          <p:cNvSpPr>
            <a:spLocks noGrp="1"/>
          </p:cNvSpPr>
          <p:nvPr>
            <p:ph type="dt" sz="half" idx="10"/>
          </p:nvPr>
        </p:nvSpPr>
        <p:spPr/>
        <p:txBody>
          <a:bodyPr/>
          <a:lstStyle/>
          <a:p>
            <a:fld id="{77FA749E-9D74-AE45-8EC6-74ED48401B74}" type="datetimeFigureOut">
              <a:rPr lang="en-TW" smtClean="0"/>
              <a:t>2023/9/14</a:t>
            </a:fld>
            <a:endParaRPr lang="en-TW"/>
          </a:p>
        </p:txBody>
      </p:sp>
      <p:sp>
        <p:nvSpPr>
          <p:cNvPr id="5" name="Footer Placeholder 4">
            <a:extLst>
              <a:ext uri="{FF2B5EF4-FFF2-40B4-BE49-F238E27FC236}">
                <a16:creationId xmlns:a16="http://schemas.microsoft.com/office/drawing/2014/main" id="{F52B78E1-AD74-7148-9D33-96F97F00346E}"/>
              </a:ext>
            </a:extLst>
          </p:cNvPr>
          <p:cNvSpPr>
            <a:spLocks noGrp="1"/>
          </p:cNvSpPr>
          <p:nvPr>
            <p:ph type="ftr" sz="quarter" idx="11"/>
          </p:nvPr>
        </p:nvSpPr>
        <p:spPr/>
        <p:txBody>
          <a:bodyPr/>
          <a:lstStyle/>
          <a:p>
            <a:endParaRPr lang="en-TW"/>
          </a:p>
        </p:txBody>
      </p:sp>
      <p:sp>
        <p:nvSpPr>
          <p:cNvPr id="6" name="Slide Number Placeholder 5">
            <a:extLst>
              <a:ext uri="{FF2B5EF4-FFF2-40B4-BE49-F238E27FC236}">
                <a16:creationId xmlns:a16="http://schemas.microsoft.com/office/drawing/2014/main" id="{CB5CA98C-3A1C-1D86-CF55-C9EABC4E7C09}"/>
              </a:ext>
            </a:extLst>
          </p:cNvPr>
          <p:cNvSpPr>
            <a:spLocks noGrp="1"/>
          </p:cNvSpPr>
          <p:nvPr>
            <p:ph type="sldNum" sz="quarter" idx="12"/>
          </p:nvPr>
        </p:nvSpPr>
        <p:spPr/>
        <p:txBody>
          <a:bodyPr/>
          <a:lstStyle/>
          <a:p>
            <a:fld id="{B3F5BD48-B763-9D42-A125-65B0F60D5774}" type="slidenum">
              <a:rPr lang="en-TW" smtClean="0"/>
              <a:t>‹#›</a:t>
            </a:fld>
            <a:endParaRPr lang="en-TW"/>
          </a:p>
        </p:txBody>
      </p:sp>
    </p:spTree>
    <p:extLst>
      <p:ext uri="{BB962C8B-B14F-4D97-AF65-F5344CB8AC3E}">
        <p14:creationId xmlns:p14="http://schemas.microsoft.com/office/powerpoint/2010/main" val="1482246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19254-2A7F-167C-6AC0-4BA29F133077}"/>
              </a:ext>
            </a:extLst>
          </p:cNvPr>
          <p:cNvSpPr>
            <a:spLocks noGrp="1"/>
          </p:cNvSpPr>
          <p:nvPr>
            <p:ph type="title"/>
          </p:nvPr>
        </p:nvSpPr>
        <p:spPr/>
        <p:txBody>
          <a:bodyPr/>
          <a:lstStyle/>
          <a:p>
            <a:r>
              <a:rPr lang="en-US"/>
              <a:t>Click to edit Master title style</a:t>
            </a:r>
            <a:endParaRPr lang="en-TW"/>
          </a:p>
        </p:txBody>
      </p:sp>
      <p:sp>
        <p:nvSpPr>
          <p:cNvPr id="3" name="Vertical Text Placeholder 2">
            <a:extLst>
              <a:ext uri="{FF2B5EF4-FFF2-40B4-BE49-F238E27FC236}">
                <a16:creationId xmlns:a16="http://schemas.microsoft.com/office/drawing/2014/main" id="{697F2FCC-2478-EC42-3FAF-F6B0E092078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Date Placeholder 3">
            <a:extLst>
              <a:ext uri="{FF2B5EF4-FFF2-40B4-BE49-F238E27FC236}">
                <a16:creationId xmlns:a16="http://schemas.microsoft.com/office/drawing/2014/main" id="{3246FC89-15F0-35B3-72C3-12AEA5A49200}"/>
              </a:ext>
            </a:extLst>
          </p:cNvPr>
          <p:cNvSpPr>
            <a:spLocks noGrp="1"/>
          </p:cNvSpPr>
          <p:nvPr>
            <p:ph type="dt" sz="half" idx="10"/>
          </p:nvPr>
        </p:nvSpPr>
        <p:spPr/>
        <p:txBody>
          <a:bodyPr/>
          <a:lstStyle/>
          <a:p>
            <a:fld id="{77FA749E-9D74-AE45-8EC6-74ED48401B74}" type="datetimeFigureOut">
              <a:rPr lang="en-TW" smtClean="0"/>
              <a:t>2023/9/14</a:t>
            </a:fld>
            <a:endParaRPr lang="en-TW"/>
          </a:p>
        </p:txBody>
      </p:sp>
      <p:sp>
        <p:nvSpPr>
          <p:cNvPr id="5" name="Footer Placeholder 4">
            <a:extLst>
              <a:ext uri="{FF2B5EF4-FFF2-40B4-BE49-F238E27FC236}">
                <a16:creationId xmlns:a16="http://schemas.microsoft.com/office/drawing/2014/main" id="{19711A47-C9F8-4F4A-E869-B759627CA607}"/>
              </a:ext>
            </a:extLst>
          </p:cNvPr>
          <p:cNvSpPr>
            <a:spLocks noGrp="1"/>
          </p:cNvSpPr>
          <p:nvPr>
            <p:ph type="ftr" sz="quarter" idx="11"/>
          </p:nvPr>
        </p:nvSpPr>
        <p:spPr/>
        <p:txBody>
          <a:bodyPr/>
          <a:lstStyle/>
          <a:p>
            <a:endParaRPr lang="en-TW"/>
          </a:p>
        </p:txBody>
      </p:sp>
      <p:sp>
        <p:nvSpPr>
          <p:cNvPr id="6" name="Slide Number Placeholder 5">
            <a:extLst>
              <a:ext uri="{FF2B5EF4-FFF2-40B4-BE49-F238E27FC236}">
                <a16:creationId xmlns:a16="http://schemas.microsoft.com/office/drawing/2014/main" id="{4D9F38FD-F5C0-8249-D769-5EAF78206D09}"/>
              </a:ext>
            </a:extLst>
          </p:cNvPr>
          <p:cNvSpPr>
            <a:spLocks noGrp="1"/>
          </p:cNvSpPr>
          <p:nvPr>
            <p:ph type="sldNum" sz="quarter" idx="12"/>
          </p:nvPr>
        </p:nvSpPr>
        <p:spPr/>
        <p:txBody>
          <a:bodyPr/>
          <a:lstStyle/>
          <a:p>
            <a:fld id="{B3F5BD48-B763-9D42-A125-65B0F60D5774}" type="slidenum">
              <a:rPr lang="en-TW" smtClean="0"/>
              <a:t>‹#›</a:t>
            </a:fld>
            <a:endParaRPr lang="en-TW"/>
          </a:p>
        </p:txBody>
      </p:sp>
    </p:spTree>
    <p:extLst>
      <p:ext uri="{BB962C8B-B14F-4D97-AF65-F5344CB8AC3E}">
        <p14:creationId xmlns:p14="http://schemas.microsoft.com/office/powerpoint/2010/main" val="2698570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3846F5-584D-CB99-15A1-FAF9BDE5306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TW"/>
          </a:p>
        </p:txBody>
      </p:sp>
      <p:sp>
        <p:nvSpPr>
          <p:cNvPr id="3" name="Vertical Text Placeholder 2">
            <a:extLst>
              <a:ext uri="{FF2B5EF4-FFF2-40B4-BE49-F238E27FC236}">
                <a16:creationId xmlns:a16="http://schemas.microsoft.com/office/drawing/2014/main" id="{4AB087C4-F891-9784-7108-5C519DBD09E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Date Placeholder 3">
            <a:extLst>
              <a:ext uri="{FF2B5EF4-FFF2-40B4-BE49-F238E27FC236}">
                <a16:creationId xmlns:a16="http://schemas.microsoft.com/office/drawing/2014/main" id="{63951EDE-E7E3-56A0-79AE-74899E962D52}"/>
              </a:ext>
            </a:extLst>
          </p:cNvPr>
          <p:cNvSpPr>
            <a:spLocks noGrp="1"/>
          </p:cNvSpPr>
          <p:nvPr>
            <p:ph type="dt" sz="half" idx="10"/>
          </p:nvPr>
        </p:nvSpPr>
        <p:spPr/>
        <p:txBody>
          <a:bodyPr/>
          <a:lstStyle/>
          <a:p>
            <a:fld id="{77FA749E-9D74-AE45-8EC6-74ED48401B74}" type="datetimeFigureOut">
              <a:rPr lang="en-TW" smtClean="0"/>
              <a:t>2023/9/14</a:t>
            </a:fld>
            <a:endParaRPr lang="en-TW"/>
          </a:p>
        </p:txBody>
      </p:sp>
      <p:sp>
        <p:nvSpPr>
          <p:cNvPr id="5" name="Footer Placeholder 4">
            <a:extLst>
              <a:ext uri="{FF2B5EF4-FFF2-40B4-BE49-F238E27FC236}">
                <a16:creationId xmlns:a16="http://schemas.microsoft.com/office/drawing/2014/main" id="{0A0F9DAD-05E7-D04E-03C0-01061D625D98}"/>
              </a:ext>
            </a:extLst>
          </p:cNvPr>
          <p:cNvSpPr>
            <a:spLocks noGrp="1"/>
          </p:cNvSpPr>
          <p:nvPr>
            <p:ph type="ftr" sz="quarter" idx="11"/>
          </p:nvPr>
        </p:nvSpPr>
        <p:spPr/>
        <p:txBody>
          <a:bodyPr/>
          <a:lstStyle/>
          <a:p>
            <a:endParaRPr lang="en-TW"/>
          </a:p>
        </p:txBody>
      </p:sp>
      <p:sp>
        <p:nvSpPr>
          <p:cNvPr id="6" name="Slide Number Placeholder 5">
            <a:extLst>
              <a:ext uri="{FF2B5EF4-FFF2-40B4-BE49-F238E27FC236}">
                <a16:creationId xmlns:a16="http://schemas.microsoft.com/office/drawing/2014/main" id="{BD280BB1-A588-4284-23FA-6BB21B2954A0}"/>
              </a:ext>
            </a:extLst>
          </p:cNvPr>
          <p:cNvSpPr>
            <a:spLocks noGrp="1"/>
          </p:cNvSpPr>
          <p:nvPr>
            <p:ph type="sldNum" sz="quarter" idx="12"/>
          </p:nvPr>
        </p:nvSpPr>
        <p:spPr/>
        <p:txBody>
          <a:bodyPr/>
          <a:lstStyle/>
          <a:p>
            <a:fld id="{B3F5BD48-B763-9D42-A125-65B0F60D5774}" type="slidenum">
              <a:rPr lang="en-TW" smtClean="0"/>
              <a:t>‹#›</a:t>
            </a:fld>
            <a:endParaRPr lang="en-TW"/>
          </a:p>
        </p:txBody>
      </p:sp>
    </p:spTree>
    <p:extLst>
      <p:ext uri="{BB962C8B-B14F-4D97-AF65-F5344CB8AC3E}">
        <p14:creationId xmlns:p14="http://schemas.microsoft.com/office/powerpoint/2010/main" val="39227045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B41AA-244D-F1A1-595F-C2B39E7FA22C}"/>
              </a:ext>
            </a:extLst>
          </p:cNvPr>
          <p:cNvSpPr>
            <a:spLocks noGrp="1"/>
          </p:cNvSpPr>
          <p:nvPr>
            <p:ph type="title"/>
          </p:nvPr>
        </p:nvSpPr>
        <p:spPr/>
        <p:txBody>
          <a:bodyPr/>
          <a:lstStyle/>
          <a:p>
            <a:r>
              <a:rPr lang="en-US"/>
              <a:t>Click to edit Master title style</a:t>
            </a:r>
            <a:endParaRPr lang="en-TW"/>
          </a:p>
        </p:txBody>
      </p:sp>
      <p:sp>
        <p:nvSpPr>
          <p:cNvPr id="3" name="Content Placeholder 2">
            <a:extLst>
              <a:ext uri="{FF2B5EF4-FFF2-40B4-BE49-F238E27FC236}">
                <a16:creationId xmlns:a16="http://schemas.microsoft.com/office/drawing/2014/main" id="{C8B61EF7-2A77-3B8C-8507-5A22496C387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Date Placeholder 3">
            <a:extLst>
              <a:ext uri="{FF2B5EF4-FFF2-40B4-BE49-F238E27FC236}">
                <a16:creationId xmlns:a16="http://schemas.microsoft.com/office/drawing/2014/main" id="{C1D33AC6-AD45-AEFE-5D37-114365372722}"/>
              </a:ext>
            </a:extLst>
          </p:cNvPr>
          <p:cNvSpPr>
            <a:spLocks noGrp="1"/>
          </p:cNvSpPr>
          <p:nvPr>
            <p:ph type="dt" sz="half" idx="10"/>
          </p:nvPr>
        </p:nvSpPr>
        <p:spPr/>
        <p:txBody>
          <a:bodyPr/>
          <a:lstStyle/>
          <a:p>
            <a:fld id="{77FA749E-9D74-AE45-8EC6-74ED48401B74}" type="datetimeFigureOut">
              <a:rPr lang="en-TW" smtClean="0"/>
              <a:t>2023/9/14</a:t>
            </a:fld>
            <a:endParaRPr lang="en-TW"/>
          </a:p>
        </p:txBody>
      </p:sp>
      <p:sp>
        <p:nvSpPr>
          <p:cNvPr id="5" name="Footer Placeholder 4">
            <a:extLst>
              <a:ext uri="{FF2B5EF4-FFF2-40B4-BE49-F238E27FC236}">
                <a16:creationId xmlns:a16="http://schemas.microsoft.com/office/drawing/2014/main" id="{809D2C03-A825-BFB3-2429-78CE48118F9D}"/>
              </a:ext>
            </a:extLst>
          </p:cNvPr>
          <p:cNvSpPr>
            <a:spLocks noGrp="1"/>
          </p:cNvSpPr>
          <p:nvPr>
            <p:ph type="ftr" sz="quarter" idx="11"/>
          </p:nvPr>
        </p:nvSpPr>
        <p:spPr/>
        <p:txBody>
          <a:bodyPr/>
          <a:lstStyle/>
          <a:p>
            <a:endParaRPr lang="en-TW"/>
          </a:p>
        </p:txBody>
      </p:sp>
      <p:sp>
        <p:nvSpPr>
          <p:cNvPr id="6" name="Slide Number Placeholder 5">
            <a:extLst>
              <a:ext uri="{FF2B5EF4-FFF2-40B4-BE49-F238E27FC236}">
                <a16:creationId xmlns:a16="http://schemas.microsoft.com/office/drawing/2014/main" id="{5DBFA71B-9AE9-CCCF-9FFB-473E0B3CC5BE}"/>
              </a:ext>
            </a:extLst>
          </p:cNvPr>
          <p:cNvSpPr>
            <a:spLocks noGrp="1"/>
          </p:cNvSpPr>
          <p:nvPr>
            <p:ph type="sldNum" sz="quarter" idx="12"/>
          </p:nvPr>
        </p:nvSpPr>
        <p:spPr/>
        <p:txBody>
          <a:bodyPr/>
          <a:lstStyle/>
          <a:p>
            <a:fld id="{B3F5BD48-B763-9D42-A125-65B0F60D5774}" type="slidenum">
              <a:rPr lang="en-TW" smtClean="0"/>
              <a:t>‹#›</a:t>
            </a:fld>
            <a:endParaRPr lang="en-TW"/>
          </a:p>
        </p:txBody>
      </p:sp>
    </p:spTree>
    <p:extLst>
      <p:ext uri="{BB962C8B-B14F-4D97-AF65-F5344CB8AC3E}">
        <p14:creationId xmlns:p14="http://schemas.microsoft.com/office/powerpoint/2010/main" val="5858334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79EEA-1972-BD6B-D73F-1EFAB8B270C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TW"/>
          </a:p>
        </p:txBody>
      </p:sp>
      <p:sp>
        <p:nvSpPr>
          <p:cNvPr id="3" name="Text Placeholder 2">
            <a:extLst>
              <a:ext uri="{FF2B5EF4-FFF2-40B4-BE49-F238E27FC236}">
                <a16:creationId xmlns:a16="http://schemas.microsoft.com/office/drawing/2014/main" id="{4BFBC5F4-1E2B-C7C1-33F1-FE29839BAA3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A167C66-AEBD-F888-7C13-B31CF31B0F3C}"/>
              </a:ext>
            </a:extLst>
          </p:cNvPr>
          <p:cNvSpPr>
            <a:spLocks noGrp="1"/>
          </p:cNvSpPr>
          <p:nvPr>
            <p:ph type="dt" sz="half" idx="10"/>
          </p:nvPr>
        </p:nvSpPr>
        <p:spPr/>
        <p:txBody>
          <a:bodyPr/>
          <a:lstStyle/>
          <a:p>
            <a:fld id="{77FA749E-9D74-AE45-8EC6-74ED48401B74}" type="datetimeFigureOut">
              <a:rPr lang="en-TW" smtClean="0"/>
              <a:t>2023/9/14</a:t>
            </a:fld>
            <a:endParaRPr lang="en-TW"/>
          </a:p>
        </p:txBody>
      </p:sp>
      <p:sp>
        <p:nvSpPr>
          <p:cNvPr id="5" name="Footer Placeholder 4">
            <a:extLst>
              <a:ext uri="{FF2B5EF4-FFF2-40B4-BE49-F238E27FC236}">
                <a16:creationId xmlns:a16="http://schemas.microsoft.com/office/drawing/2014/main" id="{6F50F45B-164E-A881-01BE-FC50B684E51E}"/>
              </a:ext>
            </a:extLst>
          </p:cNvPr>
          <p:cNvSpPr>
            <a:spLocks noGrp="1"/>
          </p:cNvSpPr>
          <p:nvPr>
            <p:ph type="ftr" sz="quarter" idx="11"/>
          </p:nvPr>
        </p:nvSpPr>
        <p:spPr/>
        <p:txBody>
          <a:bodyPr/>
          <a:lstStyle/>
          <a:p>
            <a:endParaRPr lang="en-TW"/>
          </a:p>
        </p:txBody>
      </p:sp>
      <p:sp>
        <p:nvSpPr>
          <p:cNvPr id="6" name="Slide Number Placeholder 5">
            <a:extLst>
              <a:ext uri="{FF2B5EF4-FFF2-40B4-BE49-F238E27FC236}">
                <a16:creationId xmlns:a16="http://schemas.microsoft.com/office/drawing/2014/main" id="{2DD04358-E479-452C-9226-A513F7D8E309}"/>
              </a:ext>
            </a:extLst>
          </p:cNvPr>
          <p:cNvSpPr>
            <a:spLocks noGrp="1"/>
          </p:cNvSpPr>
          <p:nvPr>
            <p:ph type="sldNum" sz="quarter" idx="12"/>
          </p:nvPr>
        </p:nvSpPr>
        <p:spPr/>
        <p:txBody>
          <a:bodyPr/>
          <a:lstStyle/>
          <a:p>
            <a:fld id="{B3F5BD48-B763-9D42-A125-65B0F60D5774}" type="slidenum">
              <a:rPr lang="en-TW" smtClean="0"/>
              <a:t>‹#›</a:t>
            </a:fld>
            <a:endParaRPr lang="en-TW"/>
          </a:p>
        </p:txBody>
      </p:sp>
    </p:spTree>
    <p:extLst>
      <p:ext uri="{BB962C8B-B14F-4D97-AF65-F5344CB8AC3E}">
        <p14:creationId xmlns:p14="http://schemas.microsoft.com/office/powerpoint/2010/main" val="2451204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C2F3A-CC3F-1C0E-4442-C848217F3C09}"/>
              </a:ext>
            </a:extLst>
          </p:cNvPr>
          <p:cNvSpPr>
            <a:spLocks noGrp="1"/>
          </p:cNvSpPr>
          <p:nvPr>
            <p:ph type="title"/>
          </p:nvPr>
        </p:nvSpPr>
        <p:spPr/>
        <p:txBody>
          <a:bodyPr/>
          <a:lstStyle/>
          <a:p>
            <a:r>
              <a:rPr lang="en-US"/>
              <a:t>Click to edit Master title style</a:t>
            </a:r>
            <a:endParaRPr lang="en-TW"/>
          </a:p>
        </p:txBody>
      </p:sp>
      <p:sp>
        <p:nvSpPr>
          <p:cNvPr id="3" name="Content Placeholder 2">
            <a:extLst>
              <a:ext uri="{FF2B5EF4-FFF2-40B4-BE49-F238E27FC236}">
                <a16:creationId xmlns:a16="http://schemas.microsoft.com/office/drawing/2014/main" id="{6151AD34-B366-302E-1F2F-F4C782FD24D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Content Placeholder 3">
            <a:extLst>
              <a:ext uri="{FF2B5EF4-FFF2-40B4-BE49-F238E27FC236}">
                <a16:creationId xmlns:a16="http://schemas.microsoft.com/office/drawing/2014/main" id="{BCA25D75-2C51-8A32-740E-25C87D7D9BE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5" name="Date Placeholder 4">
            <a:extLst>
              <a:ext uri="{FF2B5EF4-FFF2-40B4-BE49-F238E27FC236}">
                <a16:creationId xmlns:a16="http://schemas.microsoft.com/office/drawing/2014/main" id="{27F28CC9-A3A5-4930-F15C-D8A12C0091AF}"/>
              </a:ext>
            </a:extLst>
          </p:cNvPr>
          <p:cNvSpPr>
            <a:spLocks noGrp="1"/>
          </p:cNvSpPr>
          <p:nvPr>
            <p:ph type="dt" sz="half" idx="10"/>
          </p:nvPr>
        </p:nvSpPr>
        <p:spPr/>
        <p:txBody>
          <a:bodyPr/>
          <a:lstStyle/>
          <a:p>
            <a:fld id="{77FA749E-9D74-AE45-8EC6-74ED48401B74}" type="datetimeFigureOut">
              <a:rPr lang="en-TW" smtClean="0"/>
              <a:t>2023/9/14</a:t>
            </a:fld>
            <a:endParaRPr lang="en-TW"/>
          </a:p>
        </p:txBody>
      </p:sp>
      <p:sp>
        <p:nvSpPr>
          <p:cNvPr id="6" name="Footer Placeholder 5">
            <a:extLst>
              <a:ext uri="{FF2B5EF4-FFF2-40B4-BE49-F238E27FC236}">
                <a16:creationId xmlns:a16="http://schemas.microsoft.com/office/drawing/2014/main" id="{5D0E7B55-B98D-E9AA-CD86-05C91291011C}"/>
              </a:ext>
            </a:extLst>
          </p:cNvPr>
          <p:cNvSpPr>
            <a:spLocks noGrp="1"/>
          </p:cNvSpPr>
          <p:nvPr>
            <p:ph type="ftr" sz="quarter" idx="11"/>
          </p:nvPr>
        </p:nvSpPr>
        <p:spPr/>
        <p:txBody>
          <a:bodyPr/>
          <a:lstStyle/>
          <a:p>
            <a:endParaRPr lang="en-TW"/>
          </a:p>
        </p:txBody>
      </p:sp>
      <p:sp>
        <p:nvSpPr>
          <p:cNvPr id="7" name="Slide Number Placeholder 6">
            <a:extLst>
              <a:ext uri="{FF2B5EF4-FFF2-40B4-BE49-F238E27FC236}">
                <a16:creationId xmlns:a16="http://schemas.microsoft.com/office/drawing/2014/main" id="{5AECB680-7D48-16F6-7321-152483A49F62}"/>
              </a:ext>
            </a:extLst>
          </p:cNvPr>
          <p:cNvSpPr>
            <a:spLocks noGrp="1"/>
          </p:cNvSpPr>
          <p:nvPr>
            <p:ph type="sldNum" sz="quarter" idx="12"/>
          </p:nvPr>
        </p:nvSpPr>
        <p:spPr/>
        <p:txBody>
          <a:bodyPr/>
          <a:lstStyle/>
          <a:p>
            <a:fld id="{B3F5BD48-B763-9D42-A125-65B0F60D5774}" type="slidenum">
              <a:rPr lang="en-TW" smtClean="0"/>
              <a:t>‹#›</a:t>
            </a:fld>
            <a:endParaRPr lang="en-TW"/>
          </a:p>
        </p:txBody>
      </p:sp>
    </p:spTree>
    <p:extLst>
      <p:ext uri="{BB962C8B-B14F-4D97-AF65-F5344CB8AC3E}">
        <p14:creationId xmlns:p14="http://schemas.microsoft.com/office/powerpoint/2010/main" val="18656978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F8AD8-FD29-21BC-1323-3B126836D33F}"/>
              </a:ext>
            </a:extLst>
          </p:cNvPr>
          <p:cNvSpPr>
            <a:spLocks noGrp="1"/>
          </p:cNvSpPr>
          <p:nvPr>
            <p:ph type="title"/>
          </p:nvPr>
        </p:nvSpPr>
        <p:spPr>
          <a:xfrm>
            <a:off x="839788" y="365125"/>
            <a:ext cx="10515600" cy="1325563"/>
          </a:xfrm>
        </p:spPr>
        <p:txBody>
          <a:bodyPr/>
          <a:lstStyle/>
          <a:p>
            <a:r>
              <a:rPr lang="en-US"/>
              <a:t>Click to edit Master title style</a:t>
            </a:r>
            <a:endParaRPr lang="en-TW"/>
          </a:p>
        </p:txBody>
      </p:sp>
      <p:sp>
        <p:nvSpPr>
          <p:cNvPr id="3" name="Text Placeholder 2">
            <a:extLst>
              <a:ext uri="{FF2B5EF4-FFF2-40B4-BE49-F238E27FC236}">
                <a16:creationId xmlns:a16="http://schemas.microsoft.com/office/drawing/2014/main" id="{47CF169D-6698-D4F1-AF22-D46FCF87DC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2FB9737-31CF-D92C-0511-77F06D0805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5" name="Text Placeholder 4">
            <a:extLst>
              <a:ext uri="{FF2B5EF4-FFF2-40B4-BE49-F238E27FC236}">
                <a16:creationId xmlns:a16="http://schemas.microsoft.com/office/drawing/2014/main" id="{38034B0A-A693-E1C2-1538-87655BBD39D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203187-0C5C-ED93-B39A-26395B4CE14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7" name="Date Placeholder 6">
            <a:extLst>
              <a:ext uri="{FF2B5EF4-FFF2-40B4-BE49-F238E27FC236}">
                <a16:creationId xmlns:a16="http://schemas.microsoft.com/office/drawing/2014/main" id="{A434DB11-3ECC-73A2-1439-1DA38294709F}"/>
              </a:ext>
            </a:extLst>
          </p:cNvPr>
          <p:cNvSpPr>
            <a:spLocks noGrp="1"/>
          </p:cNvSpPr>
          <p:nvPr>
            <p:ph type="dt" sz="half" idx="10"/>
          </p:nvPr>
        </p:nvSpPr>
        <p:spPr/>
        <p:txBody>
          <a:bodyPr/>
          <a:lstStyle/>
          <a:p>
            <a:fld id="{77FA749E-9D74-AE45-8EC6-74ED48401B74}" type="datetimeFigureOut">
              <a:rPr lang="en-TW" smtClean="0"/>
              <a:t>2023/9/14</a:t>
            </a:fld>
            <a:endParaRPr lang="en-TW"/>
          </a:p>
        </p:txBody>
      </p:sp>
      <p:sp>
        <p:nvSpPr>
          <p:cNvPr id="8" name="Footer Placeholder 7">
            <a:extLst>
              <a:ext uri="{FF2B5EF4-FFF2-40B4-BE49-F238E27FC236}">
                <a16:creationId xmlns:a16="http://schemas.microsoft.com/office/drawing/2014/main" id="{B77035B0-C4F7-57C6-FCBF-C4FFDE38F670}"/>
              </a:ext>
            </a:extLst>
          </p:cNvPr>
          <p:cNvSpPr>
            <a:spLocks noGrp="1"/>
          </p:cNvSpPr>
          <p:nvPr>
            <p:ph type="ftr" sz="quarter" idx="11"/>
          </p:nvPr>
        </p:nvSpPr>
        <p:spPr/>
        <p:txBody>
          <a:bodyPr/>
          <a:lstStyle/>
          <a:p>
            <a:endParaRPr lang="en-TW"/>
          </a:p>
        </p:txBody>
      </p:sp>
      <p:sp>
        <p:nvSpPr>
          <p:cNvPr id="9" name="Slide Number Placeholder 8">
            <a:extLst>
              <a:ext uri="{FF2B5EF4-FFF2-40B4-BE49-F238E27FC236}">
                <a16:creationId xmlns:a16="http://schemas.microsoft.com/office/drawing/2014/main" id="{7A13D462-1370-211F-4E80-DD4E73355D24}"/>
              </a:ext>
            </a:extLst>
          </p:cNvPr>
          <p:cNvSpPr>
            <a:spLocks noGrp="1"/>
          </p:cNvSpPr>
          <p:nvPr>
            <p:ph type="sldNum" sz="quarter" idx="12"/>
          </p:nvPr>
        </p:nvSpPr>
        <p:spPr/>
        <p:txBody>
          <a:bodyPr/>
          <a:lstStyle/>
          <a:p>
            <a:fld id="{B3F5BD48-B763-9D42-A125-65B0F60D5774}" type="slidenum">
              <a:rPr lang="en-TW" smtClean="0"/>
              <a:t>‹#›</a:t>
            </a:fld>
            <a:endParaRPr lang="en-TW"/>
          </a:p>
        </p:txBody>
      </p:sp>
    </p:spTree>
    <p:extLst>
      <p:ext uri="{BB962C8B-B14F-4D97-AF65-F5344CB8AC3E}">
        <p14:creationId xmlns:p14="http://schemas.microsoft.com/office/powerpoint/2010/main" val="13968002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6AC48-69CE-CD3C-4BB5-6B813AC352EE}"/>
              </a:ext>
            </a:extLst>
          </p:cNvPr>
          <p:cNvSpPr>
            <a:spLocks noGrp="1"/>
          </p:cNvSpPr>
          <p:nvPr>
            <p:ph type="title"/>
          </p:nvPr>
        </p:nvSpPr>
        <p:spPr/>
        <p:txBody>
          <a:bodyPr/>
          <a:lstStyle/>
          <a:p>
            <a:r>
              <a:rPr lang="en-US"/>
              <a:t>Click to edit Master title style</a:t>
            </a:r>
            <a:endParaRPr lang="en-TW"/>
          </a:p>
        </p:txBody>
      </p:sp>
      <p:sp>
        <p:nvSpPr>
          <p:cNvPr id="3" name="Date Placeholder 2">
            <a:extLst>
              <a:ext uri="{FF2B5EF4-FFF2-40B4-BE49-F238E27FC236}">
                <a16:creationId xmlns:a16="http://schemas.microsoft.com/office/drawing/2014/main" id="{8226E1A0-3600-657D-9B74-2C5BCE662ACF}"/>
              </a:ext>
            </a:extLst>
          </p:cNvPr>
          <p:cNvSpPr>
            <a:spLocks noGrp="1"/>
          </p:cNvSpPr>
          <p:nvPr>
            <p:ph type="dt" sz="half" idx="10"/>
          </p:nvPr>
        </p:nvSpPr>
        <p:spPr/>
        <p:txBody>
          <a:bodyPr/>
          <a:lstStyle/>
          <a:p>
            <a:fld id="{77FA749E-9D74-AE45-8EC6-74ED48401B74}" type="datetimeFigureOut">
              <a:rPr lang="en-TW" smtClean="0"/>
              <a:t>2023/9/14</a:t>
            </a:fld>
            <a:endParaRPr lang="en-TW"/>
          </a:p>
        </p:txBody>
      </p:sp>
      <p:sp>
        <p:nvSpPr>
          <p:cNvPr id="4" name="Footer Placeholder 3">
            <a:extLst>
              <a:ext uri="{FF2B5EF4-FFF2-40B4-BE49-F238E27FC236}">
                <a16:creationId xmlns:a16="http://schemas.microsoft.com/office/drawing/2014/main" id="{96F45266-DB6A-E40F-1478-E742CCCAA4B8}"/>
              </a:ext>
            </a:extLst>
          </p:cNvPr>
          <p:cNvSpPr>
            <a:spLocks noGrp="1"/>
          </p:cNvSpPr>
          <p:nvPr>
            <p:ph type="ftr" sz="quarter" idx="11"/>
          </p:nvPr>
        </p:nvSpPr>
        <p:spPr/>
        <p:txBody>
          <a:bodyPr/>
          <a:lstStyle/>
          <a:p>
            <a:endParaRPr lang="en-TW"/>
          </a:p>
        </p:txBody>
      </p:sp>
      <p:sp>
        <p:nvSpPr>
          <p:cNvPr id="5" name="Slide Number Placeholder 4">
            <a:extLst>
              <a:ext uri="{FF2B5EF4-FFF2-40B4-BE49-F238E27FC236}">
                <a16:creationId xmlns:a16="http://schemas.microsoft.com/office/drawing/2014/main" id="{93E5F024-15C7-DED7-9622-D9CB86A504D9}"/>
              </a:ext>
            </a:extLst>
          </p:cNvPr>
          <p:cNvSpPr>
            <a:spLocks noGrp="1"/>
          </p:cNvSpPr>
          <p:nvPr>
            <p:ph type="sldNum" sz="quarter" idx="12"/>
          </p:nvPr>
        </p:nvSpPr>
        <p:spPr/>
        <p:txBody>
          <a:bodyPr/>
          <a:lstStyle/>
          <a:p>
            <a:fld id="{B3F5BD48-B763-9D42-A125-65B0F60D5774}" type="slidenum">
              <a:rPr lang="en-TW" smtClean="0"/>
              <a:t>‹#›</a:t>
            </a:fld>
            <a:endParaRPr lang="en-TW"/>
          </a:p>
        </p:txBody>
      </p:sp>
    </p:spTree>
    <p:extLst>
      <p:ext uri="{BB962C8B-B14F-4D97-AF65-F5344CB8AC3E}">
        <p14:creationId xmlns:p14="http://schemas.microsoft.com/office/powerpoint/2010/main" val="16525338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3CC316-06D1-4CC2-FFFD-6BEF687CCB22}"/>
              </a:ext>
            </a:extLst>
          </p:cNvPr>
          <p:cNvSpPr>
            <a:spLocks noGrp="1"/>
          </p:cNvSpPr>
          <p:nvPr>
            <p:ph type="dt" sz="half" idx="10"/>
          </p:nvPr>
        </p:nvSpPr>
        <p:spPr/>
        <p:txBody>
          <a:bodyPr/>
          <a:lstStyle/>
          <a:p>
            <a:fld id="{77FA749E-9D74-AE45-8EC6-74ED48401B74}" type="datetimeFigureOut">
              <a:rPr lang="en-TW" smtClean="0"/>
              <a:t>2023/9/14</a:t>
            </a:fld>
            <a:endParaRPr lang="en-TW"/>
          </a:p>
        </p:txBody>
      </p:sp>
      <p:sp>
        <p:nvSpPr>
          <p:cNvPr id="3" name="Footer Placeholder 2">
            <a:extLst>
              <a:ext uri="{FF2B5EF4-FFF2-40B4-BE49-F238E27FC236}">
                <a16:creationId xmlns:a16="http://schemas.microsoft.com/office/drawing/2014/main" id="{C9BC3025-DF1D-2ACC-BCB1-64ADC8E49C5B}"/>
              </a:ext>
            </a:extLst>
          </p:cNvPr>
          <p:cNvSpPr>
            <a:spLocks noGrp="1"/>
          </p:cNvSpPr>
          <p:nvPr>
            <p:ph type="ftr" sz="quarter" idx="11"/>
          </p:nvPr>
        </p:nvSpPr>
        <p:spPr/>
        <p:txBody>
          <a:bodyPr/>
          <a:lstStyle/>
          <a:p>
            <a:endParaRPr lang="en-TW"/>
          </a:p>
        </p:txBody>
      </p:sp>
      <p:sp>
        <p:nvSpPr>
          <p:cNvPr id="4" name="Slide Number Placeholder 3">
            <a:extLst>
              <a:ext uri="{FF2B5EF4-FFF2-40B4-BE49-F238E27FC236}">
                <a16:creationId xmlns:a16="http://schemas.microsoft.com/office/drawing/2014/main" id="{BEA97663-F576-3AB1-3F10-2F1612B65895}"/>
              </a:ext>
            </a:extLst>
          </p:cNvPr>
          <p:cNvSpPr>
            <a:spLocks noGrp="1"/>
          </p:cNvSpPr>
          <p:nvPr>
            <p:ph type="sldNum" sz="quarter" idx="12"/>
          </p:nvPr>
        </p:nvSpPr>
        <p:spPr/>
        <p:txBody>
          <a:bodyPr/>
          <a:lstStyle/>
          <a:p>
            <a:fld id="{B3F5BD48-B763-9D42-A125-65B0F60D5774}" type="slidenum">
              <a:rPr lang="en-TW" smtClean="0"/>
              <a:t>‹#›</a:t>
            </a:fld>
            <a:endParaRPr lang="en-TW"/>
          </a:p>
        </p:txBody>
      </p:sp>
    </p:spTree>
    <p:extLst>
      <p:ext uri="{BB962C8B-B14F-4D97-AF65-F5344CB8AC3E}">
        <p14:creationId xmlns:p14="http://schemas.microsoft.com/office/powerpoint/2010/main" val="12130446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1D71E-9295-0830-3EA5-CA3682439B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TW"/>
          </a:p>
        </p:txBody>
      </p:sp>
      <p:sp>
        <p:nvSpPr>
          <p:cNvPr id="3" name="Content Placeholder 2">
            <a:extLst>
              <a:ext uri="{FF2B5EF4-FFF2-40B4-BE49-F238E27FC236}">
                <a16:creationId xmlns:a16="http://schemas.microsoft.com/office/drawing/2014/main" id="{6BC1480F-E996-C024-CE21-F69965DBD2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Text Placeholder 3">
            <a:extLst>
              <a:ext uri="{FF2B5EF4-FFF2-40B4-BE49-F238E27FC236}">
                <a16:creationId xmlns:a16="http://schemas.microsoft.com/office/drawing/2014/main" id="{04BD0F25-EEEE-C449-40BC-625628A844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85233A9-5D87-4F7F-EA20-3B19AB493E30}"/>
              </a:ext>
            </a:extLst>
          </p:cNvPr>
          <p:cNvSpPr>
            <a:spLocks noGrp="1"/>
          </p:cNvSpPr>
          <p:nvPr>
            <p:ph type="dt" sz="half" idx="10"/>
          </p:nvPr>
        </p:nvSpPr>
        <p:spPr/>
        <p:txBody>
          <a:bodyPr/>
          <a:lstStyle/>
          <a:p>
            <a:fld id="{77FA749E-9D74-AE45-8EC6-74ED48401B74}" type="datetimeFigureOut">
              <a:rPr lang="en-TW" smtClean="0"/>
              <a:t>2023/9/14</a:t>
            </a:fld>
            <a:endParaRPr lang="en-TW"/>
          </a:p>
        </p:txBody>
      </p:sp>
      <p:sp>
        <p:nvSpPr>
          <p:cNvPr id="6" name="Footer Placeholder 5">
            <a:extLst>
              <a:ext uri="{FF2B5EF4-FFF2-40B4-BE49-F238E27FC236}">
                <a16:creationId xmlns:a16="http://schemas.microsoft.com/office/drawing/2014/main" id="{23ECA647-5923-423F-A0EA-6E0C87EB099B}"/>
              </a:ext>
            </a:extLst>
          </p:cNvPr>
          <p:cNvSpPr>
            <a:spLocks noGrp="1"/>
          </p:cNvSpPr>
          <p:nvPr>
            <p:ph type="ftr" sz="quarter" idx="11"/>
          </p:nvPr>
        </p:nvSpPr>
        <p:spPr/>
        <p:txBody>
          <a:bodyPr/>
          <a:lstStyle/>
          <a:p>
            <a:endParaRPr lang="en-TW"/>
          </a:p>
        </p:txBody>
      </p:sp>
      <p:sp>
        <p:nvSpPr>
          <p:cNvPr id="7" name="Slide Number Placeholder 6">
            <a:extLst>
              <a:ext uri="{FF2B5EF4-FFF2-40B4-BE49-F238E27FC236}">
                <a16:creationId xmlns:a16="http://schemas.microsoft.com/office/drawing/2014/main" id="{F246FD60-D416-D208-5572-C9DCCB9E2145}"/>
              </a:ext>
            </a:extLst>
          </p:cNvPr>
          <p:cNvSpPr>
            <a:spLocks noGrp="1"/>
          </p:cNvSpPr>
          <p:nvPr>
            <p:ph type="sldNum" sz="quarter" idx="12"/>
          </p:nvPr>
        </p:nvSpPr>
        <p:spPr/>
        <p:txBody>
          <a:bodyPr/>
          <a:lstStyle/>
          <a:p>
            <a:fld id="{B3F5BD48-B763-9D42-A125-65B0F60D5774}" type="slidenum">
              <a:rPr lang="en-TW" smtClean="0"/>
              <a:t>‹#›</a:t>
            </a:fld>
            <a:endParaRPr lang="en-TW"/>
          </a:p>
        </p:txBody>
      </p:sp>
    </p:spTree>
    <p:extLst>
      <p:ext uri="{BB962C8B-B14F-4D97-AF65-F5344CB8AC3E}">
        <p14:creationId xmlns:p14="http://schemas.microsoft.com/office/powerpoint/2010/main" val="29900058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CF5B9-E87A-E064-F51D-0BB3026B0F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TW"/>
          </a:p>
        </p:txBody>
      </p:sp>
      <p:sp>
        <p:nvSpPr>
          <p:cNvPr id="3" name="Picture Placeholder 2">
            <a:extLst>
              <a:ext uri="{FF2B5EF4-FFF2-40B4-BE49-F238E27FC236}">
                <a16:creationId xmlns:a16="http://schemas.microsoft.com/office/drawing/2014/main" id="{EB015298-DD9C-3616-A694-81B2EFE2CC1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TW"/>
          </a:p>
        </p:txBody>
      </p:sp>
      <p:sp>
        <p:nvSpPr>
          <p:cNvPr id="4" name="Text Placeholder 3">
            <a:extLst>
              <a:ext uri="{FF2B5EF4-FFF2-40B4-BE49-F238E27FC236}">
                <a16:creationId xmlns:a16="http://schemas.microsoft.com/office/drawing/2014/main" id="{3197F453-3771-AD9A-F8E2-4401302956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AE3B6B-AE83-9443-9D3A-A045449040FF}"/>
              </a:ext>
            </a:extLst>
          </p:cNvPr>
          <p:cNvSpPr>
            <a:spLocks noGrp="1"/>
          </p:cNvSpPr>
          <p:nvPr>
            <p:ph type="dt" sz="half" idx="10"/>
          </p:nvPr>
        </p:nvSpPr>
        <p:spPr/>
        <p:txBody>
          <a:bodyPr/>
          <a:lstStyle/>
          <a:p>
            <a:fld id="{77FA749E-9D74-AE45-8EC6-74ED48401B74}" type="datetimeFigureOut">
              <a:rPr lang="en-TW" smtClean="0"/>
              <a:t>2023/9/14</a:t>
            </a:fld>
            <a:endParaRPr lang="en-TW"/>
          </a:p>
        </p:txBody>
      </p:sp>
      <p:sp>
        <p:nvSpPr>
          <p:cNvPr id="6" name="Footer Placeholder 5">
            <a:extLst>
              <a:ext uri="{FF2B5EF4-FFF2-40B4-BE49-F238E27FC236}">
                <a16:creationId xmlns:a16="http://schemas.microsoft.com/office/drawing/2014/main" id="{BA50A7AB-81E8-2256-0006-22D7168209F6}"/>
              </a:ext>
            </a:extLst>
          </p:cNvPr>
          <p:cNvSpPr>
            <a:spLocks noGrp="1"/>
          </p:cNvSpPr>
          <p:nvPr>
            <p:ph type="ftr" sz="quarter" idx="11"/>
          </p:nvPr>
        </p:nvSpPr>
        <p:spPr/>
        <p:txBody>
          <a:bodyPr/>
          <a:lstStyle/>
          <a:p>
            <a:endParaRPr lang="en-TW"/>
          </a:p>
        </p:txBody>
      </p:sp>
      <p:sp>
        <p:nvSpPr>
          <p:cNvPr id="7" name="Slide Number Placeholder 6">
            <a:extLst>
              <a:ext uri="{FF2B5EF4-FFF2-40B4-BE49-F238E27FC236}">
                <a16:creationId xmlns:a16="http://schemas.microsoft.com/office/drawing/2014/main" id="{0133A66D-D96A-C1FA-A692-9D5416F76D68}"/>
              </a:ext>
            </a:extLst>
          </p:cNvPr>
          <p:cNvSpPr>
            <a:spLocks noGrp="1"/>
          </p:cNvSpPr>
          <p:nvPr>
            <p:ph type="sldNum" sz="quarter" idx="12"/>
          </p:nvPr>
        </p:nvSpPr>
        <p:spPr/>
        <p:txBody>
          <a:bodyPr/>
          <a:lstStyle/>
          <a:p>
            <a:fld id="{B3F5BD48-B763-9D42-A125-65B0F60D5774}" type="slidenum">
              <a:rPr lang="en-TW" smtClean="0"/>
              <a:t>‹#›</a:t>
            </a:fld>
            <a:endParaRPr lang="en-TW"/>
          </a:p>
        </p:txBody>
      </p:sp>
    </p:spTree>
    <p:extLst>
      <p:ext uri="{BB962C8B-B14F-4D97-AF65-F5344CB8AC3E}">
        <p14:creationId xmlns:p14="http://schemas.microsoft.com/office/powerpoint/2010/main" val="378919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7FB26A5-8EA1-A036-F908-F18C2572D65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TW"/>
          </a:p>
        </p:txBody>
      </p:sp>
      <p:sp>
        <p:nvSpPr>
          <p:cNvPr id="3" name="Text Placeholder 2">
            <a:extLst>
              <a:ext uri="{FF2B5EF4-FFF2-40B4-BE49-F238E27FC236}">
                <a16:creationId xmlns:a16="http://schemas.microsoft.com/office/drawing/2014/main" id="{01CB7881-EC3F-CC8C-485B-82288BB3E1A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Date Placeholder 3">
            <a:extLst>
              <a:ext uri="{FF2B5EF4-FFF2-40B4-BE49-F238E27FC236}">
                <a16:creationId xmlns:a16="http://schemas.microsoft.com/office/drawing/2014/main" id="{77AA313A-A266-7A82-5E3A-720D64592E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FA749E-9D74-AE45-8EC6-74ED48401B74}" type="datetimeFigureOut">
              <a:rPr lang="en-TW" smtClean="0"/>
              <a:t>2023/9/14</a:t>
            </a:fld>
            <a:endParaRPr lang="en-TW"/>
          </a:p>
        </p:txBody>
      </p:sp>
      <p:sp>
        <p:nvSpPr>
          <p:cNvPr id="5" name="Footer Placeholder 4">
            <a:extLst>
              <a:ext uri="{FF2B5EF4-FFF2-40B4-BE49-F238E27FC236}">
                <a16:creationId xmlns:a16="http://schemas.microsoft.com/office/drawing/2014/main" id="{0B51CCDE-9E1A-F2A1-9BF7-9C94E5D25A9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TW"/>
          </a:p>
        </p:txBody>
      </p:sp>
      <p:sp>
        <p:nvSpPr>
          <p:cNvPr id="6" name="Slide Number Placeholder 5">
            <a:extLst>
              <a:ext uri="{FF2B5EF4-FFF2-40B4-BE49-F238E27FC236}">
                <a16:creationId xmlns:a16="http://schemas.microsoft.com/office/drawing/2014/main" id="{C168A33E-14DA-9F0C-17F6-65DF7AEEA0A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F5BD48-B763-9D42-A125-65B0F60D5774}" type="slidenum">
              <a:rPr lang="en-TW" smtClean="0"/>
              <a:t>‹#›</a:t>
            </a:fld>
            <a:endParaRPr lang="en-TW"/>
          </a:p>
        </p:txBody>
      </p:sp>
    </p:spTree>
    <p:extLst>
      <p:ext uri="{BB962C8B-B14F-4D97-AF65-F5344CB8AC3E}">
        <p14:creationId xmlns:p14="http://schemas.microsoft.com/office/powerpoint/2010/main" val="27777310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 Id="rId4"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092BB-92E8-97D5-B217-1B330B60F41C}"/>
              </a:ext>
            </a:extLst>
          </p:cNvPr>
          <p:cNvSpPr>
            <a:spLocks noGrp="1"/>
          </p:cNvSpPr>
          <p:nvPr>
            <p:ph type="ctrTitle"/>
          </p:nvPr>
        </p:nvSpPr>
        <p:spPr/>
        <p:txBody>
          <a:bodyPr/>
          <a:lstStyle/>
          <a:p>
            <a:r>
              <a:rPr lang="en-TW" dirty="0"/>
              <a:t>Painter-Phase 1</a:t>
            </a:r>
          </a:p>
        </p:txBody>
      </p:sp>
      <p:sp>
        <p:nvSpPr>
          <p:cNvPr id="3" name="Subtitle 2">
            <a:extLst>
              <a:ext uri="{FF2B5EF4-FFF2-40B4-BE49-F238E27FC236}">
                <a16:creationId xmlns:a16="http://schemas.microsoft.com/office/drawing/2014/main" id="{D25D65EC-C81B-219C-3405-794F38F7A409}"/>
              </a:ext>
            </a:extLst>
          </p:cNvPr>
          <p:cNvSpPr>
            <a:spLocks noGrp="1"/>
          </p:cNvSpPr>
          <p:nvPr>
            <p:ph type="subTitle" idx="1"/>
          </p:nvPr>
        </p:nvSpPr>
        <p:spPr/>
        <p:txBody>
          <a:bodyPr/>
          <a:lstStyle/>
          <a:p>
            <a:r>
              <a:rPr lang="en-TW" dirty="0"/>
              <a:t>Chun Hao Hsu, Jin Ching Jeng, Jowie Tan</a:t>
            </a:r>
          </a:p>
        </p:txBody>
      </p:sp>
    </p:spTree>
    <p:extLst>
      <p:ext uri="{BB962C8B-B14F-4D97-AF65-F5344CB8AC3E}">
        <p14:creationId xmlns:p14="http://schemas.microsoft.com/office/powerpoint/2010/main" val="2281593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F86E7D4-E764-7215-0623-4056A7364E65}"/>
              </a:ext>
            </a:extLst>
          </p:cNvPr>
          <p:cNvSpPr/>
          <p:nvPr/>
        </p:nvSpPr>
        <p:spPr>
          <a:xfrm>
            <a:off x="2996423" y="407540"/>
            <a:ext cx="2514600" cy="130016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TW" dirty="0">
                <a:solidFill>
                  <a:schemeClr val="accent1"/>
                </a:solidFill>
              </a:rPr>
              <a:t>Main activity</a:t>
            </a:r>
          </a:p>
        </p:txBody>
      </p:sp>
      <p:sp>
        <p:nvSpPr>
          <p:cNvPr id="9" name="Rectangle 8">
            <a:extLst>
              <a:ext uri="{FF2B5EF4-FFF2-40B4-BE49-F238E27FC236}">
                <a16:creationId xmlns:a16="http://schemas.microsoft.com/office/drawing/2014/main" id="{40675119-8F64-CAEE-825C-DB1A3B3144DA}"/>
              </a:ext>
            </a:extLst>
          </p:cNvPr>
          <p:cNvSpPr/>
          <p:nvPr/>
        </p:nvSpPr>
        <p:spPr>
          <a:xfrm>
            <a:off x="2996423" y="2055717"/>
            <a:ext cx="2514600" cy="130016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TW" dirty="0">
                <a:solidFill>
                  <a:schemeClr val="accent1"/>
                </a:solidFill>
              </a:rPr>
              <a:t>Fragment Container</a:t>
            </a:r>
          </a:p>
        </p:txBody>
      </p:sp>
      <p:cxnSp>
        <p:nvCxnSpPr>
          <p:cNvPr id="11" name="Straight Connector 10">
            <a:extLst>
              <a:ext uri="{FF2B5EF4-FFF2-40B4-BE49-F238E27FC236}">
                <a16:creationId xmlns:a16="http://schemas.microsoft.com/office/drawing/2014/main" id="{E77E2A04-88D9-B4D3-8D7B-43658E5D65C6}"/>
              </a:ext>
            </a:extLst>
          </p:cNvPr>
          <p:cNvCxnSpPr>
            <a:stCxn id="4" idx="2"/>
            <a:endCxn id="9" idx="0"/>
          </p:cNvCxnSpPr>
          <p:nvPr/>
        </p:nvCxnSpPr>
        <p:spPr>
          <a:xfrm>
            <a:off x="4253723" y="1707702"/>
            <a:ext cx="0" cy="348015"/>
          </a:xfrm>
          <a:prstGeom prst="line">
            <a:avLst/>
          </a:prstGeom>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A22E71B4-CA94-0A90-CA05-7AD03B3B1F9E}"/>
              </a:ext>
            </a:extLst>
          </p:cNvPr>
          <p:cNvSpPr/>
          <p:nvPr/>
        </p:nvSpPr>
        <p:spPr>
          <a:xfrm>
            <a:off x="3217177" y="2169857"/>
            <a:ext cx="2073091" cy="107188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TW" dirty="0">
              <a:solidFill>
                <a:schemeClr val="accent1"/>
              </a:solidFill>
            </a:endParaRPr>
          </a:p>
        </p:txBody>
      </p:sp>
      <p:sp>
        <p:nvSpPr>
          <p:cNvPr id="14" name="Rectangle 13">
            <a:extLst>
              <a:ext uri="{FF2B5EF4-FFF2-40B4-BE49-F238E27FC236}">
                <a16:creationId xmlns:a16="http://schemas.microsoft.com/office/drawing/2014/main" id="{921B6609-94F7-73E4-2D8C-2ADE7D2EB9C1}"/>
              </a:ext>
            </a:extLst>
          </p:cNvPr>
          <p:cNvSpPr/>
          <p:nvPr/>
        </p:nvSpPr>
        <p:spPr>
          <a:xfrm>
            <a:off x="1144086" y="3842298"/>
            <a:ext cx="2073091" cy="107188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TW" dirty="0">
                <a:solidFill>
                  <a:schemeClr val="accent1"/>
                </a:solidFill>
              </a:rPr>
              <a:t>Click fragment</a:t>
            </a:r>
          </a:p>
        </p:txBody>
      </p:sp>
      <p:sp>
        <p:nvSpPr>
          <p:cNvPr id="17" name="Rectangle 16">
            <a:extLst>
              <a:ext uri="{FF2B5EF4-FFF2-40B4-BE49-F238E27FC236}">
                <a16:creationId xmlns:a16="http://schemas.microsoft.com/office/drawing/2014/main" id="{9ED5ABB9-CE7D-6204-9014-0D994B707A34}"/>
              </a:ext>
            </a:extLst>
          </p:cNvPr>
          <p:cNvSpPr/>
          <p:nvPr/>
        </p:nvSpPr>
        <p:spPr>
          <a:xfrm>
            <a:off x="5290268" y="3842298"/>
            <a:ext cx="2073091" cy="107188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TW" dirty="0">
                <a:solidFill>
                  <a:schemeClr val="accent1"/>
                </a:solidFill>
              </a:rPr>
              <a:t>Draw fragment</a:t>
            </a:r>
          </a:p>
        </p:txBody>
      </p:sp>
      <p:cxnSp>
        <p:nvCxnSpPr>
          <p:cNvPr id="20" name="Elbow Connector 19">
            <a:extLst>
              <a:ext uri="{FF2B5EF4-FFF2-40B4-BE49-F238E27FC236}">
                <a16:creationId xmlns:a16="http://schemas.microsoft.com/office/drawing/2014/main" id="{C7D9D31C-A311-7942-C263-39F0DE33D6B1}"/>
              </a:ext>
            </a:extLst>
          </p:cNvPr>
          <p:cNvCxnSpPr>
            <a:stCxn id="9" idx="2"/>
            <a:endCxn id="14" idx="0"/>
          </p:cNvCxnSpPr>
          <p:nvPr/>
        </p:nvCxnSpPr>
        <p:spPr>
          <a:xfrm rot="5400000">
            <a:off x="2973969" y="2562543"/>
            <a:ext cx="486419" cy="2073091"/>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22" name="Elbow Connector 21">
            <a:extLst>
              <a:ext uri="{FF2B5EF4-FFF2-40B4-BE49-F238E27FC236}">
                <a16:creationId xmlns:a16="http://schemas.microsoft.com/office/drawing/2014/main" id="{4CF9AA13-DD08-84A5-AF70-D53B4ED080AD}"/>
              </a:ext>
            </a:extLst>
          </p:cNvPr>
          <p:cNvCxnSpPr>
            <a:cxnSpLocks/>
            <a:stCxn id="9" idx="2"/>
            <a:endCxn id="17" idx="0"/>
          </p:cNvCxnSpPr>
          <p:nvPr/>
        </p:nvCxnSpPr>
        <p:spPr>
          <a:xfrm rot="16200000" flipH="1">
            <a:off x="5047059" y="2562542"/>
            <a:ext cx="486419" cy="2073091"/>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D9EC3DBD-260E-8DF5-18AC-8BF3BB0782A6}"/>
              </a:ext>
            </a:extLst>
          </p:cNvPr>
          <p:cNvSpPr/>
          <p:nvPr/>
        </p:nvSpPr>
        <p:spPr>
          <a:xfrm>
            <a:off x="5290268" y="5207960"/>
            <a:ext cx="2073091" cy="107188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TW" dirty="0">
                <a:solidFill>
                  <a:schemeClr val="accent1"/>
                </a:solidFill>
              </a:rPr>
              <a:t>Dialog2(shape)</a:t>
            </a:r>
          </a:p>
        </p:txBody>
      </p:sp>
      <p:sp>
        <p:nvSpPr>
          <p:cNvPr id="26" name="Rectangle 25">
            <a:extLst>
              <a:ext uri="{FF2B5EF4-FFF2-40B4-BE49-F238E27FC236}">
                <a16:creationId xmlns:a16="http://schemas.microsoft.com/office/drawing/2014/main" id="{4C01F82C-DEE0-1FE7-11CB-B5C46B9B2678}"/>
              </a:ext>
            </a:extLst>
          </p:cNvPr>
          <p:cNvSpPr/>
          <p:nvPr/>
        </p:nvSpPr>
        <p:spPr>
          <a:xfrm>
            <a:off x="2996423" y="5207960"/>
            <a:ext cx="2073091" cy="107188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TW" dirty="0">
                <a:solidFill>
                  <a:schemeClr val="accent1"/>
                </a:solidFill>
              </a:rPr>
              <a:t>Dialog1(pick color)</a:t>
            </a:r>
          </a:p>
        </p:txBody>
      </p:sp>
      <p:sp>
        <p:nvSpPr>
          <p:cNvPr id="27" name="Rectangle 26">
            <a:extLst>
              <a:ext uri="{FF2B5EF4-FFF2-40B4-BE49-F238E27FC236}">
                <a16:creationId xmlns:a16="http://schemas.microsoft.com/office/drawing/2014/main" id="{88F18EA4-FB40-7E47-9B0D-90B0409B239E}"/>
              </a:ext>
            </a:extLst>
          </p:cNvPr>
          <p:cNvSpPr/>
          <p:nvPr/>
        </p:nvSpPr>
        <p:spPr>
          <a:xfrm>
            <a:off x="7582206" y="5207960"/>
            <a:ext cx="2073091" cy="107188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TW" dirty="0">
                <a:solidFill>
                  <a:schemeClr val="accent1"/>
                </a:solidFill>
              </a:rPr>
              <a:t>Dialog3(size)</a:t>
            </a:r>
          </a:p>
        </p:txBody>
      </p:sp>
      <p:cxnSp>
        <p:nvCxnSpPr>
          <p:cNvPr id="29" name="Straight Connector 28">
            <a:extLst>
              <a:ext uri="{FF2B5EF4-FFF2-40B4-BE49-F238E27FC236}">
                <a16:creationId xmlns:a16="http://schemas.microsoft.com/office/drawing/2014/main" id="{FE527459-EC1D-1868-1107-BB21DD03CAEC}"/>
              </a:ext>
            </a:extLst>
          </p:cNvPr>
          <p:cNvCxnSpPr>
            <a:stCxn id="17" idx="2"/>
            <a:endCxn id="25" idx="0"/>
          </p:cNvCxnSpPr>
          <p:nvPr/>
        </p:nvCxnSpPr>
        <p:spPr>
          <a:xfrm>
            <a:off x="6326814" y="4914180"/>
            <a:ext cx="0" cy="29378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Elbow Connector 30">
            <a:extLst>
              <a:ext uri="{FF2B5EF4-FFF2-40B4-BE49-F238E27FC236}">
                <a16:creationId xmlns:a16="http://schemas.microsoft.com/office/drawing/2014/main" id="{FE42ECC1-BFC8-265A-76EA-15806C0E4CC0}"/>
              </a:ext>
            </a:extLst>
          </p:cNvPr>
          <p:cNvCxnSpPr>
            <a:stCxn id="17" idx="2"/>
            <a:endCxn id="26" idx="0"/>
          </p:cNvCxnSpPr>
          <p:nvPr/>
        </p:nvCxnSpPr>
        <p:spPr>
          <a:xfrm rot="5400000">
            <a:off x="5033002" y="3914148"/>
            <a:ext cx="293780" cy="2293845"/>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33" name="Elbow Connector 32">
            <a:extLst>
              <a:ext uri="{FF2B5EF4-FFF2-40B4-BE49-F238E27FC236}">
                <a16:creationId xmlns:a16="http://schemas.microsoft.com/office/drawing/2014/main" id="{AA3A6501-4B39-9D99-AC93-BC1C401B3373}"/>
              </a:ext>
            </a:extLst>
          </p:cNvPr>
          <p:cNvCxnSpPr>
            <a:stCxn id="17" idx="2"/>
            <a:endCxn id="27" idx="0"/>
          </p:cNvCxnSpPr>
          <p:nvPr/>
        </p:nvCxnSpPr>
        <p:spPr>
          <a:xfrm rot="16200000" flipH="1">
            <a:off x="7325893" y="3915101"/>
            <a:ext cx="293780" cy="2291938"/>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BB0E032E-738F-3696-E492-DD3203C8671D}"/>
              </a:ext>
            </a:extLst>
          </p:cNvPr>
          <p:cNvSpPr/>
          <p:nvPr/>
        </p:nvSpPr>
        <p:spPr>
          <a:xfrm>
            <a:off x="625813" y="5207960"/>
            <a:ext cx="2073091" cy="107188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TW" dirty="0">
                <a:solidFill>
                  <a:schemeClr val="accent1"/>
                </a:solidFill>
              </a:rPr>
              <a:t>Resest canvas</a:t>
            </a:r>
          </a:p>
        </p:txBody>
      </p:sp>
      <p:cxnSp>
        <p:nvCxnSpPr>
          <p:cNvPr id="37" name="Elbow Connector 36">
            <a:extLst>
              <a:ext uri="{FF2B5EF4-FFF2-40B4-BE49-F238E27FC236}">
                <a16:creationId xmlns:a16="http://schemas.microsoft.com/office/drawing/2014/main" id="{902EFE07-1B26-D7E3-B9D6-4605C074C5F1}"/>
              </a:ext>
            </a:extLst>
          </p:cNvPr>
          <p:cNvCxnSpPr>
            <a:stCxn id="17" idx="2"/>
            <a:endCxn id="35" idx="0"/>
          </p:cNvCxnSpPr>
          <p:nvPr/>
        </p:nvCxnSpPr>
        <p:spPr>
          <a:xfrm rot="5400000">
            <a:off x="3847697" y="2728843"/>
            <a:ext cx="293780" cy="4664455"/>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64036A29-732A-54F1-7CD8-FF66806785FC}"/>
              </a:ext>
            </a:extLst>
          </p:cNvPr>
          <p:cNvSpPr/>
          <p:nvPr/>
        </p:nvSpPr>
        <p:spPr>
          <a:xfrm>
            <a:off x="6215483" y="407540"/>
            <a:ext cx="2514600" cy="130016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TW" dirty="0">
                <a:solidFill>
                  <a:schemeClr val="accent1"/>
                </a:solidFill>
              </a:rPr>
              <a:t>View model</a:t>
            </a:r>
          </a:p>
        </p:txBody>
      </p:sp>
      <p:cxnSp>
        <p:nvCxnSpPr>
          <p:cNvPr id="41" name="Straight Connector 40">
            <a:extLst>
              <a:ext uri="{FF2B5EF4-FFF2-40B4-BE49-F238E27FC236}">
                <a16:creationId xmlns:a16="http://schemas.microsoft.com/office/drawing/2014/main" id="{E043BC06-7599-5C7C-F005-56B2955026EF}"/>
              </a:ext>
            </a:extLst>
          </p:cNvPr>
          <p:cNvCxnSpPr>
            <a:stCxn id="4" idx="3"/>
            <a:endCxn id="39" idx="1"/>
          </p:cNvCxnSpPr>
          <p:nvPr/>
        </p:nvCxnSpPr>
        <p:spPr>
          <a:xfrm>
            <a:off x="5511023" y="1057621"/>
            <a:ext cx="704460" cy="0"/>
          </a:xfrm>
          <a:prstGeom prst="line">
            <a:avLst/>
          </a:prstGeom>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id="{6ACEC154-15C6-BFD9-F443-630C0BBB3CD7}"/>
              </a:ext>
            </a:extLst>
          </p:cNvPr>
          <p:cNvSpPr/>
          <p:nvPr/>
        </p:nvSpPr>
        <p:spPr>
          <a:xfrm>
            <a:off x="9195577" y="360515"/>
            <a:ext cx="1610968" cy="83294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TW" dirty="0">
                <a:solidFill>
                  <a:schemeClr val="accent1"/>
                </a:solidFill>
              </a:rPr>
              <a:t>Bitmap</a:t>
            </a:r>
          </a:p>
        </p:txBody>
      </p:sp>
      <p:sp>
        <p:nvSpPr>
          <p:cNvPr id="43" name="Rectangle 42">
            <a:extLst>
              <a:ext uri="{FF2B5EF4-FFF2-40B4-BE49-F238E27FC236}">
                <a16:creationId xmlns:a16="http://schemas.microsoft.com/office/drawing/2014/main" id="{B9ED1BA5-56FF-DF38-DF41-32536BF8816A}"/>
              </a:ext>
            </a:extLst>
          </p:cNvPr>
          <p:cNvSpPr/>
          <p:nvPr/>
        </p:nvSpPr>
        <p:spPr>
          <a:xfrm>
            <a:off x="9195577" y="1385132"/>
            <a:ext cx="1610968" cy="83294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TW" dirty="0">
                <a:solidFill>
                  <a:schemeClr val="accent1"/>
                </a:solidFill>
              </a:rPr>
              <a:t>Color</a:t>
            </a:r>
          </a:p>
        </p:txBody>
      </p:sp>
      <p:sp>
        <p:nvSpPr>
          <p:cNvPr id="44" name="Rectangle 43">
            <a:extLst>
              <a:ext uri="{FF2B5EF4-FFF2-40B4-BE49-F238E27FC236}">
                <a16:creationId xmlns:a16="http://schemas.microsoft.com/office/drawing/2014/main" id="{95FBFF5F-26A2-0AE7-FE2C-2B8BC2E2A480}"/>
              </a:ext>
            </a:extLst>
          </p:cNvPr>
          <p:cNvSpPr/>
          <p:nvPr/>
        </p:nvSpPr>
        <p:spPr>
          <a:xfrm>
            <a:off x="9195577" y="2408796"/>
            <a:ext cx="1610968" cy="83294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TW" dirty="0">
                <a:solidFill>
                  <a:schemeClr val="accent1"/>
                </a:solidFill>
              </a:rPr>
              <a:t>Shape</a:t>
            </a:r>
          </a:p>
        </p:txBody>
      </p:sp>
      <p:sp>
        <p:nvSpPr>
          <p:cNvPr id="45" name="Rectangle 44">
            <a:extLst>
              <a:ext uri="{FF2B5EF4-FFF2-40B4-BE49-F238E27FC236}">
                <a16:creationId xmlns:a16="http://schemas.microsoft.com/office/drawing/2014/main" id="{F6BDF080-B657-AAD7-AD25-D11D27FD02BB}"/>
              </a:ext>
            </a:extLst>
          </p:cNvPr>
          <p:cNvSpPr/>
          <p:nvPr/>
        </p:nvSpPr>
        <p:spPr>
          <a:xfrm>
            <a:off x="9195577" y="3429000"/>
            <a:ext cx="1610968" cy="83294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TW" dirty="0">
                <a:solidFill>
                  <a:schemeClr val="accent1"/>
                </a:solidFill>
              </a:rPr>
              <a:t>Size</a:t>
            </a:r>
          </a:p>
        </p:txBody>
      </p:sp>
      <p:cxnSp>
        <p:nvCxnSpPr>
          <p:cNvPr id="47" name="Elbow Connector 46">
            <a:extLst>
              <a:ext uri="{FF2B5EF4-FFF2-40B4-BE49-F238E27FC236}">
                <a16:creationId xmlns:a16="http://schemas.microsoft.com/office/drawing/2014/main" id="{09A57CE9-AB46-A090-2990-8FA4C49E1C22}"/>
              </a:ext>
            </a:extLst>
          </p:cNvPr>
          <p:cNvCxnSpPr>
            <a:stCxn id="39" idx="3"/>
            <a:endCxn id="42" idx="1"/>
          </p:cNvCxnSpPr>
          <p:nvPr/>
        </p:nvCxnSpPr>
        <p:spPr>
          <a:xfrm flipV="1">
            <a:off x="8730083" y="776987"/>
            <a:ext cx="465494" cy="280634"/>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49" name="Elbow Connector 48">
            <a:extLst>
              <a:ext uri="{FF2B5EF4-FFF2-40B4-BE49-F238E27FC236}">
                <a16:creationId xmlns:a16="http://schemas.microsoft.com/office/drawing/2014/main" id="{129F3DED-AB74-AAFF-BCAA-B0165DFA244C}"/>
              </a:ext>
            </a:extLst>
          </p:cNvPr>
          <p:cNvCxnSpPr>
            <a:stCxn id="39" idx="3"/>
            <a:endCxn id="43" idx="1"/>
          </p:cNvCxnSpPr>
          <p:nvPr/>
        </p:nvCxnSpPr>
        <p:spPr>
          <a:xfrm>
            <a:off x="8730083" y="1057621"/>
            <a:ext cx="465494" cy="743983"/>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51" name="Elbow Connector 50">
            <a:extLst>
              <a:ext uri="{FF2B5EF4-FFF2-40B4-BE49-F238E27FC236}">
                <a16:creationId xmlns:a16="http://schemas.microsoft.com/office/drawing/2014/main" id="{434D3424-34A0-684F-B519-67A4F81B7644}"/>
              </a:ext>
            </a:extLst>
          </p:cNvPr>
          <p:cNvCxnSpPr>
            <a:stCxn id="39" idx="3"/>
            <a:endCxn id="44" idx="1"/>
          </p:cNvCxnSpPr>
          <p:nvPr/>
        </p:nvCxnSpPr>
        <p:spPr>
          <a:xfrm>
            <a:off x="8730083" y="1057621"/>
            <a:ext cx="465494" cy="1767647"/>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53" name="Elbow Connector 52">
            <a:extLst>
              <a:ext uri="{FF2B5EF4-FFF2-40B4-BE49-F238E27FC236}">
                <a16:creationId xmlns:a16="http://schemas.microsoft.com/office/drawing/2014/main" id="{BD390641-4C6F-A358-3BE7-28E502179D52}"/>
              </a:ext>
            </a:extLst>
          </p:cNvPr>
          <p:cNvCxnSpPr>
            <a:stCxn id="39" idx="3"/>
            <a:endCxn id="45" idx="1"/>
          </p:cNvCxnSpPr>
          <p:nvPr/>
        </p:nvCxnSpPr>
        <p:spPr>
          <a:xfrm>
            <a:off x="8730083" y="1057621"/>
            <a:ext cx="465494" cy="2787851"/>
          </a:xfrm>
          <a:prstGeom prst="bentConnector3">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48363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8">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E9B16F6-D3BF-35FC-4AC1-E1DDE0A8CF33}"/>
              </a:ext>
            </a:extLst>
          </p:cNvPr>
          <p:cNvSpPr>
            <a:spLocks noGrp="1"/>
          </p:cNvSpPr>
          <p:nvPr>
            <p:ph type="title"/>
          </p:nvPr>
        </p:nvSpPr>
        <p:spPr>
          <a:xfrm>
            <a:off x="723901" y="252677"/>
            <a:ext cx="3888526" cy="856721"/>
          </a:xfrm>
        </p:spPr>
        <p:txBody>
          <a:bodyPr>
            <a:normAutofit/>
          </a:bodyPr>
          <a:lstStyle/>
          <a:p>
            <a:r>
              <a:rPr lang="en-TW" dirty="0"/>
              <a:t>Pick Color</a:t>
            </a:r>
          </a:p>
        </p:txBody>
      </p:sp>
      <p:pic>
        <p:nvPicPr>
          <p:cNvPr id="4" name="Picture 3">
            <a:extLst>
              <a:ext uri="{FF2B5EF4-FFF2-40B4-BE49-F238E27FC236}">
                <a16:creationId xmlns:a16="http://schemas.microsoft.com/office/drawing/2014/main" id="{FB4516D6-E00C-B00D-91EF-7A0225354054}"/>
              </a:ext>
            </a:extLst>
          </p:cNvPr>
          <p:cNvPicPr>
            <a:picLocks noChangeAspect="1"/>
          </p:cNvPicPr>
          <p:nvPr/>
        </p:nvPicPr>
        <p:blipFill>
          <a:blip r:embed="rId2"/>
          <a:stretch>
            <a:fillRect/>
          </a:stretch>
        </p:blipFill>
        <p:spPr>
          <a:xfrm>
            <a:off x="613874" y="1109398"/>
            <a:ext cx="2519944" cy="5599876"/>
          </a:xfrm>
          <a:prstGeom prst="rect">
            <a:avLst/>
          </a:prstGeom>
        </p:spPr>
      </p:pic>
      <p:sp>
        <p:nvSpPr>
          <p:cNvPr id="7" name="Title 1">
            <a:extLst>
              <a:ext uri="{FF2B5EF4-FFF2-40B4-BE49-F238E27FC236}">
                <a16:creationId xmlns:a16="http://schemas.microsoft.com/office/drawing/2014/main" id="{734B031E-39FC-9F79-BD03-FA58EB9C6BFA}"/>
              </a:ext>
            </a:extLst>
          </p:cNvPr>
          <p:cNvSpPr txBox="1">
            <a:spLocks/>
          </p:cNvSpPr>
          <p:nvPr/>
        </p:nvSpPr>
        <p:spPr>
          <a:xfrm>
            <a:off x="5099350" y="252677"/>
            <a:ext cx="3888526" cy="8567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TW" dirty="0"/>
              <a:t>Shape</a:t>
            </a:r>
          </a:p>
        </p:txBody>
      </p:sp>
      <p:pic>
        <p:nvPicPr>
          <p:cNvPr id="8" name="Picture 7">
            <a:extLst>
              <a:ext uri="{FF2B5EF4-FFF2-40B4-BE49-F238E27FC236}">
                <a16:creationId xmlns:a16="http://schemas.microsoft.com/office/drawing/2014/main" id="{C05C18E5-CFAC-1427-C32D-67CDB69F3DB2}"/>
              </a:ext>
            </a:extLst>
          </p:cNvPr>
          <p:cNvPicPr>
            <a:picLocks noChangeAspect="1"/>
          </p:cNvPicPr>
          <p:nvPr/>
        </p:nvPicPr>
        <p:blipFill>
          <a:blip r:embed="rId3"/>
          <a:stretch>
            <a:fillRect/>
          </a:stretch>
        </p:blipFill>
        <p:spPr>
          <a:xfrm>
            <a:off x="4666804" y="1034256"/>
            <a:ext cx="2553757" cy="5675017"/>
          </a:xfrm>
          <a:prstGeom prst="rect">
            <a:avLst/>
          </a:prstGeom>
        </p:spPr>
      </p:pic>
      <p:sp>
        <p:nvSpPr>
          <p:cNvPr id="10" name="Title 1">
            <a:extLst>
              <a:ext uri="{FF2B5EF4-FFF2-40B4-BE49-F238E27FC236}">
                <a16:creationId xmlns:a16="http://schemas.microsoft.com/office/drawing/2014/main" id="{CCA684F0-AC94-6085-C9BE-E883133C7112}"/>
              </a:ext>
            </a:extLst>
          </p:cNvPr>
          <p:cNvSpPr txBox="1">
            <a:spLocks/>
          </p:cNvSpPr>
          <p:nvPr/>
        </p:nvSpPr>
        <p:spPr>
          <a:xfrm>
            <a:off x="9197549" y="252677"/>
            <a:ext cx="3888526" cy="8567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TW" dirty="0"/>
              <a:t>Size</a:t>
            </a:r>
          </a:p>
        </p:txBody>
      </p:sp>
      <p:pic>
        <p:nvPicPr>
          <p:cNvPr id="14" name="Picture 13">
            <a:extLst>
              <a:ext uri="{FF2B5EF4-FFF2-40B4-BE49-F238E27FC236}">
                <a16:creationId xmlns:a16="http://schemas.microsoft.com/office/drawing/2014/main" id="{86C7C53E-BC75-233F-0A76-2728ED12879A}"/>
              </a:ext>
            </a:extLst>
          </p:cNvPr>
          <p:cNvPicPr>
            <a:picLocks noChangeAspect="1"/>
          </p:cNvPicPr>
          <p:nvPr/>
        </p:nvPicPr>
        <p:blipFill>
          <a:blip r:embed="rId4"/>
          <a:stretch>
            <a:fillRect/>
          </a:stretch>
        </p:blipFill>
        <p:spPr>
          <a:xfrm>
            <a:off x="8702270" y="1034256"/>
            <a:ext cx="2553757" cy="5675016"/>
          </a:xfrm>
          <a:prstGeom prst="rect">
            <a:avLst/>
          </a:prstGeom>
        </p:spPr>
      </p:pic>
    </p:spTree>
    <p:extLst>
      <p:ext uri="{BB962C8B-B14F-4D97-AF65-F5344CB8AC3E}">
        <p14:creationId xmlns:p14="http://schemas.microsoft.com/office/powerpoint/2010/main" val="22853144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TotalTime>
  <Words>103</Words>
  <Application>Microsoft Macintosh PowerPoint</Application>
  <PresentationFormat>Widescreen</PresentationFormat>
  <Paragraphs>22</Paragraphs>
  <Slides>3</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Calibri Light</vt:lpstr>
      <vt:lpstr>Office Theme</vt:lpstr>
      <vt:lpstr>Painter-Phase 1</vt:lpstr>
      <vt:lpstr>PowerPoint Presentation</vt:lpstr>
      <vt:lpstr>Pick Color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Painter-Phase 1</dc:title>
  <dc:creator>Chun-Hao Hsu</dc:creator>
  <cp:lastModifiedBy>Chun-Hao Hsu</cp:lastModifiedBy>
  <cp:revision>1</cp:revision>
  <dcterms:created xsi:type="dcterms:W3CDTF">2023-09-14T15:50:36Z</dcterms:created>
  <dcterms:modified xsi:type="dcterms:W3CDTF">2023-09-14T16:31:29Z</dcterms:modified>
</cp:coreProperties>
</file>

<file path=docProps/thumbnail.jpeg>
</file>